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442A96-A5C3-45B4-B911-E459D7106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4663440"/>
            <a:ext cx="2194560" cy="2194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8D8BB0-4690-46CE-BE03-6922DE805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01010-B318-40ED-B024-9AB606341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12C50-70EC-4A37-8B85-6EBC002C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64D5-F7B6-4329-994C-E6A0F925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C5B37-26E7-4AC1-B4DF-0EC9410F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E413-95EA-4C38-9CE5-B899E434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7BFB7-4F71-4B7B-8409-66A6E3C68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D9F5-E6BA-4451-8770-3F3BE2B1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3AE28-A3A9-4311-B3E9-1B6BB7F0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0B3FF-2CAD-43A8-B2B2-ADA6F267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4D3DD0-55A2-4E20-9842-A2320044D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D5FD7-A059-484A-A301-DA12CEBF2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BD7FE-EC51-4854-B161-2263F667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36E18-2BF6-4176-B08A-AA51F25E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1F118-367D-4C6A-96F3-37B08C19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3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1DD0-69D6-4BCA-A42D-C1CFDD41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A1D5C-0CCC-4AFD-AD4B-BEC138C36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44C73-48A4-4B1D-966D-8650809C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34DC2-4B09-4CA9-A9BB-F18AA079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B0E24-28EE-43FC-83BA-EBFC19EB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0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AE48-0F47-438A-BE90-94D71146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224FB-5395-45ED-86D7-376A4FB3B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23DB8-21B7-4311-A82F-E736DC00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EA6B6-8BE0-459E-A3D6-6FB0EFE4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CEB5F-4BFD-40EF-837F-A8B16C9C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0453-E80F-44E1-AA47-3A5AA86C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2373-4AE6-40C3-9AE1-C80F9364B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B20B5-FA65-4F2B-94C8-82414BD8A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2E92C-F026-42D2-9412-4FEC2D10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12D1D-1609-4DA2-B5FB-6DC31959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6082D-D2CC-4304-BB18-9AA7CBE9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6C56-794E-41B9-87EF-C7474C29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1CC43-3556-4D6D-A49E-71AC4171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F37AD-381C-462F-A268-408A325FE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0EBC5-292D-4A68-AC37-6E4DA355D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70C18-F60B-46C2-9D7A-39FAEF615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D8EE6-A4E2-4510-BB78-94DBFF5E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F8FE8-AB23-4EEC-9E63-CCFDB618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7ECA8-A7E3-4FB5-B0C7-56923F76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88AE-7BC3-4CC1-818E-0EBEA521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B7EC3-CB44-4C54-93B3-FEB23BDE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B28DA-E903-401E-AAFD-739BA2DB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4E219-5456-4A8F-9D58-926746A4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6CA10-E7EA-4F38-A770-860ACA8E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B7113-3191-4EB1-9117-4A467DC2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BD64-3060-4CDE-8DE4-193AFB83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DABC-1DF8-43B5-977D-5761B612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1822-32EC-4CC0-BB4F-3D2E3756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F77C3-F082-484D-A5EF-C9B2F843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E3746-8CEA-44C8-837D-4504BBF1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7C835-E3D1-4CEC-82B2-8CA01AC5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238C5-8749-403B-B7A2-AD461C35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7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1D55-8D4F-4895-9A7E-65F5A21F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7C42C-400C-4591-B868-55A2F36F1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0093F-B3EF-451A-BC48-DF64C2D1F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A332-ACC8-48DA-96D1-E1116F1C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5AAE9-E50F-4254-8A4A-A09AF652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64F91-1548-48A0-929E-F13FBF87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59F13-4403-42F6-9AB1-0FC429D1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CEC31-5ED3-4324-83B8-1391167D5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26C3-E21B-4F92-8392-9DBECFE8A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CA2F-8FDB-4A6E-8B4C-BAD7B7C50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D30AF-18AA-4D39-AFE0-1F01124E9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4DEF3-FECA-418F-8E6E-0D66522A4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AE97A-16EB-4256-86B7-3AB256705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2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4C16-8D41-481A-969E-1B553EB72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1925 Sextuple LODD</a:t>
            </a:r>
            <a:br>
              <a:rPr lang="en-US" dirty="0"/>
            </a:br>
            <a:r>
              <a:rPr lang="en-US" dirty="0"/>
              <a:t>Atlanta (GA) FD</a:t>
            </a:r>
          </a:p>
        </p:txBody>
      </p:sp>
      <p:pic>
        <p:nvPicPr>
          <p:cNvPr id="7" name="Picture 6" descr="A picture containing drawing, soup, food&#10;&#10;Description automatically generated">
            <a:extLst>
              <a:ext uri="{FF2B5EF4-FFF2-40B4-BE49-F238E27FC236}">
                <a16:creationId xmlns:a16="http://schemas.microsoft.com/office/drawing/2014/main" id="{81C3CBEA-5780-4F96-8C13-6657AE2E3F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213360"/>
            <a:ext cx="6431280" cy="64312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B2179FD-C064-46F1-B129-A602C5A75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6, 1925</a:t>
            </a:r>
          </a:p>
          <a:p>
            <a:r>
              <a:rPr lang="en-US" dirty="0"/>
              <a:t>Collapse During Structure Fire</a:t>
            </a:r>
          </a:p>
          <a:p>
            <a:r>
              <a:rPr lang="en-US" dirty="0"/>
              <a:t>The Atlanta Constitution</a:t>
            </a:r>
          </a:p>
        </p:txBody>
      </p:sp>
    </p:spTree>
    <p:extLst>
      <p:ext uri="{BB962C8B-B14F-4D97-AF65-F5344CB8AC3E}">
        <p14:creationId xmlns:p14="http://schemas.microsoft.com/office/powerpoint/2010/main" val="316487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86E5243-268E-41BB-A937-1A826633D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3" y="294687"/>
            <a:ext cx="11849113" cy="1998810"/>
          </a:xfr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2FF487C-D1FE-4137-96B8-38F982D1B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7" y="2430301"/>
            <a:ext cx="9131711" cy="4268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59338C-E9FD-4BBA-8196-CD912334F9E7}"/>
              </a:ext>
            </a:extLst>
          </p:cNvPr>
          <p:cNvSpPr txBox="1"/>
          <p:nvPr/>
        </p:nvSpPr>
        <p:spPr>
          <a:xfrm>
            <a:off x="5179102" y="5936105"/>
            <a:ext cx="5482752" cy="762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D09E33-4C91-45D1-AAE6-C56194DE7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11" y="2430301"/>
            <a:ext cx="1895028" cy="35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4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35969D4-F19A-4458-970A-AE8AC9E2C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" y="256831"/>
            <a:ext cx="3893345" cy="6344338"/>
          </a:xfrm>
          <a:prstGeom prst="rect">
            <a:avLst/>
          </a:prstGeom>
        </p:spPr>
      </p:pic>
      <p:pic>
        <p:nvPicPr>
          <p:cNvPr id="7" name="Picture 6" descr="A picture containing outdoor, photo, old, building&#10;&#10;Description automatically generated">
            <a:extLst>
              <a:ext uri="{FF2B5EF4-FFF2-40B4-BE49-F238E27FC236}">
                <a16:creationId xmlns:a16="http://schemas.microsoft.com/office/drawing/2014/main" id="{5C2E2EDE-8DE6-417D-8CC0-8DAC39016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32" y="1524287"/>
            <a:ext cx="7766852" cy="38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0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275C0B2F-130B-44E6-AA83-532B666C2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1" y="1634732"/>
            <a:ext cx="7855539" cy="3588535"/>
          </a:xfrm>
          <a:prstGeom prst="rect">
            <a:avLst/>
          </a:prstGeom>
        </p:spPr>
      </p:pic>
      <p:pic>
        <p:nvPicPr>
          <p:cNvPr id="24" name="Picture 23" descr="A close up of a newspaper&#10;&#10;Description automatically generated">
            <a:extLst>
              <a:ext uri="{FF2B5EF4-FFF2-40B4-BE49-F238E27FC236}">
                <a16:creationId xmlns:a16="http://schemas.microsoft.com/office/drawing/2014/main" id="{893DE58A-EFF0-480D-BC17-078A6409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0" y="450191"/>
            <a:ext cx="3924300" cy="59576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675F37E-371E-435F-87F8-2D644731AF01}"/>
              </a:ext>
            </a:extLst>
          </p:cNvPr>
          <p:cNvSpPr txBox="1"/>
          <p:nvPr/>
        </p:nvSpPr>
        <p:spPr>
          <a:xfrm>
            <a:off x="259130" y="1634732"/>
            <a:ext cx="3848525" cy="815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9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newspaper&#10;&#10;Description automatically generated">
            <a:extLst>
              <a:ext uri="{FF2B5EF4-FFF2-40B4-BE49-F238E27FC236}">
                <a16:creationId xmlns:a16="http://schemas.microsoft.com/office/drawing/2014/main" id="{1A72376A-1C13-480D-ABDC-F126CC07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4" y="245321"/>
            <a:ext cx="2711570" cy="6308552"/>
          </a:xfrm>
          <a:prstGeom prst="rect">
            <a:avLst/>
          </a:prstGeom>
        </p:spPr>
      </p:pic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074908E0-B5CB-4845-92C5-C1A386871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11" y="835409"/>
            <a:ext cx="2889472" cy="4891035"/>
          </a:xfrm>
          <a:prstGeom prst="rect">
            <a:avLst/>
          </a:prstGeom>
        </p:spPr>
      </p:pic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D05BEA6F-95F1-4854-9E26-771A2C592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00" y="711366"/>
            <a:ext cx="3517687" cy="51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4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601665DF-8989-404D-9616-92325028E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38" y="1544524"/>
            <a:ext cx="3374633" cy="3457276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F5198641-0146-4BE6-9269-62F658569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72" y="1544524"/>
            <a:ext cx="3428763" cy="3457276"/>
          </a:xfrm>
          <a:prstGeom prst="rect">
            <a:avLst/>
          </a:prstGeom>
        </p:spPr>
      </p:pic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085E8571-EB9F-4C4C-9C21-84C72322A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6" y="269979"/>
            <a:ext cx="4740906" cy="2893419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3544251-35E5-4491-A694-FF7DBBB73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6" y="3163398"/>
            <a:ext cx="4740906" cy="24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7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609E4716-90C9-4BD2-B878-BA5709764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08" y="242758"/>
            <a:ext cx="4048054" cy="6437239"/>
          </a:xfrm>
          <a:prstGeom prst="rect">
            <a:avLst/>
          </a:prstGeom>
        </p:spPr>
      </p:pic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D2BB5291-7FFC-4B02-BF37-84F2EDAAB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0" y="242758"/>
            <a:ext cx="5503510" cy="63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E79D8E5C-2838-417B-8BE4-186D8253E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0" y="136355"/>
            <a:ext cx="4352004" cy="3735095"/>
          </a:xfrm>
          <a:prstGeom prst="rect">
            <a:avLst/>
          </a:prstGeom>
        </p:spPr>
      </p:pic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1323D842-A69B-492F-96DD-C2E8ED2B7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83" y="1445016"/>
            <a:ext cx="3524873" cy="4649061"/>
          </a:xfrm>
          <a:prstGeom prst="rect">
            <a:avLst/>
          </a:prstGeom>
        </p:spPr>
      </p:pic>
      <p:pic>
        <p:nvPicPr>
          <p:cNvPr id="6" name="Picture 5" descr="A close up of a newspaper&#10;&#10;Description automatically generated">
            <a:extLst>
              <a:ext uri="{FF2B5EF4-FFF2-40B4-BE49-F238E27FC236}">
                <a16:creationId xmlns:a16="http://schemas.microsoft.com/office/drawing/2014/main" id="{0C03D941-FB0C-42A3-99AC-4E9BF8AAE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9" y="1464457"/>
            <a:ext cx="3393281" cy="46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6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1925 Sextuple LODD Atlanta (GA) FD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1925 Sextuple LODD Atlanta (GA) FD</dc:title>
  <dc:creator>John Tippett</dc:creator>
  <cp:lastModifiedBy>Jenni McClelland</cp:lastModifiedBy>
  <cp:revision>10</cp:revision>
  <dcterms:created xsi:type="dcterms:W3CDTF">2020-01-03T19:33:15Z</dcterms:created>
  <dcterms:modified xsi:type="dcterms:W3CDTF">2020-05-18T13:10:41Z</dcterms:modified>
</cp:coreProperties>
</file>