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F408BA-F723-4D44-B514-6D0483F0C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38357"/>
            <a:ext cx="2194560" cy="2194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AEAAC-26DF-4051-9A95-93268EC20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FBD37-23FD-4003-8A7F-0F1B49335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7A4C7-1FC4-4552-B0EB-30FBC6F3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7C45B-6891-4C07-B936-E284CC0C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108F-855C-48BF-8F2C-4E215A48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5370-6D29-4D42-A1FD-FCEB036C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DCBEF-8596-48E0-AA92-A3BE25616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8752B-8829-4A8B-8C03-5A4A44AE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AA9C8-B5E4-463C-BEC4-9E3EE8DBE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F3164-3AE4-40B5-9442-9887120D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3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19F72-045A-4A7D-8E22-D75E683B8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A273E-DA98-4A41-997E-01CFF7EC6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B3DE5-ED55-4474-B5C9-D5D53F8B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104F7-7F2F-4A56-94DF-36FD773E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1E9E8-9D68-4B1B-893E-E0EB7B2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8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C33E-CC4E-4753-B8B4-2A220CC9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CF98-D15E-4AEF-B51C-3480A16E2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3040-AD10-41E4-94B8-FF4E7308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0D1D2-69A1-4A93-9F4E-32E3FC17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BB34B-BEDD-4C02-8F81-1D0B6936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8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3CB6-586A-43DE-9A1F-BD9B59EA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66F43-2315-4581-A27B-CEDB0927B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736E2-4FDC-43BC-9F89-9B02C3CD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78120-C451-4462-A08F-B5A6FF1F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8C5AC-1696-45BB-924E-56A9213D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7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3507-9072-45D3-B67F-5580BC94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B1DAB-0193-4AC2-B62C-1E6A522C5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1060C-09D3-4336-8D5F-D3D1C36D3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0A042-35D1-44BC-9736-A06C033E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7E702-7FCB-48B5-A2BA-BB4B1FF2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71CD5-910B-47B1-8353-64BB574A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A475-E90D-4A92-993F-11D9B261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7D45F-AC1C-462A-B08B-8F6CE2298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BF91A-3146-4DCA-920D-FB1787ABF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364F0-3653-4B72-AAF9-9C46ADC1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BE094-4258-4C45-93B9-1E38830C7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DA44C-FBE9-4EB6-AC8D-E464A4B1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E6E72-8E75-4CE2-A508-2DFD58F0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CC5DEF-62F5-4F06-BE29-D89B18B1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EB8F-E21B-4286-B661-AC15E3F2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A7448-536A-4B3C-AB39-F79704FD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3A9BF-9825-4EF3-961F-34D8E90F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893A1-3364-41B1-95B5-DA4F4434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647C6-D168-48DE-A16E-DFEFF334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BB307-61D5-4251-9C62-4C5CA9DD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F8D52-C294-45FD-94B6-85C6FA62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1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1963-546B-4CD2-863D-E15DFF71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C6213-4018-48AE-BF8F-0F064A9FF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ECD34-1E51-409D-99D1-3C812AA94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2828E-5B73-4FA6-A9B6-DF51E2B3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F5B04-4A2C-41DE-A999-71718FB1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5FF95-761D-4637-954B-75ECB6CC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2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C4AD-6AA6-4856-9A34-F92579BF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76354-B4CE-4660-9F9D-399F483F3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E1502-36D9-4D92-A39F-FE2318BF9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891EA-57F4-436D-AA4A-2A18E21D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C1390-D10C-47C0-99BC-077D217F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19B90-18EB-4E3E-B372-B04C3501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1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E5D31-B151-4B28-8F27-30CFC24C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1BACA-E676-45B4-8F1B-099369A7B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34506-66EB-45B1-A3BC-F1A8BC423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133B-0531-4F34-9148-934BF5B9F69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FF9D0-BC8D-49B1-AA1C-0D31E4B28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027F5-1AD4-4050-81AA-18EDA90D9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DD2B-8288-40D1-A1B5-6EAA1EC1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6CA88648-8D4C-4EBA-8828-8AB5AB852A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65480"/>
            <a:ext cx="5527040" cy="5527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B0C057-E90B-49F9-A937-22EF02D69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1965 Double LODD</a:t>
            </a:r>
            <a:br>
              <a:rPr lang="en-US" dirty="0"/>
            </a:br>
            <a:r>
              <a:rPr lang="en-US" dirty="0"/>
              <a:t>Omaha (NE) FD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261DC-45E1-41AE-A5C3-217FA5107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4, 1965</a:t>
            </a:r>
          </a:p>
          <a:p>
            <a:r>
              <a:rPr lang="en-US" dirty="0"/>
              <a:t>Death by Smoke Inhalation</a:t>
            </a:r>
          </a:p>
          <a:p>
            <a:r>
              <a:rPr lang="en-US" dirty="0"/>
              <a:t>Multiple Sources – newspapers.com</a:t>
            </a:r>
          </a:p>
        </p:txBody>
      </p:sp>
    </p:spTree>
    <p:extLst>
      <p:ext uri="{BB962C8B-B14F-4D97-AF65-F5344CB8AC3E}">
        <p14:creationId xmlns:p14="http://schemas.microsoft.com/office/powerpoint/2010/main" val="30568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DC469F-F81B-42AC-BC97-318ABF899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7" y="342867"/>
            <a:ext cx="10420886" cy="1257365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2599CC67-0AFB-4735-95B1-8B278833B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71" y="1872668"/>
            <a:ext cx="2609904" cy="4642465"/>
          </a:xfrm>
          <a:prstGeom prst="rect">
            <a:avLst/>
          </a:prstGeom>
        </p:spPr>
      </p:pic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D0B41371-5925-4EC7-A6E4-FE9C36E74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95" y="2501855"/>
            <a:ext cx="3720181" cy="30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B55B921-61F8-4243-AAF9-549ABF4A0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5" y="152357"/>
            <a:ext cx="10147590" cy="1524708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50691BBB-2958-4519-B5FB-7EBDB86A8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99" y="1758848"/>
            <a:ext cx="2435276" cy="4870553"/>
          </a:xfrm>
          <a:prstGeom prst="rect">
            <a:avLst/>
          </a:prstGeom>
        </p:spPr>
      </p:pic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B8299F44-1E23-4AA3-ABBF-4283AC123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1" y="1758848"/>
            <a:ext cx="2618892" cy="49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2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9C487E-EB2C-4678-8F1E-A17DC6B6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7" y="161892"/>
            <a:ext cx="10420886" cy="1257365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E33B4093-3660-4939-9BB6-BC9E46518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75" y="1484407"/>
            <a:ext cx="3365550" cy="5211701"/>
          </a:xfrm>
          <a:prstGeom prst="rect">
            <a:avLst/>
          </a:prstGeom>
        </p:spPr>
      </p:pic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23F47464-1168-4A98-8673-B9D52BCC6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89" y="1562101"/>
            <a:ext cx="37463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0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1965 Double LODD Omaha (NE) FD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1965 Double LODD Omaha (NE) FD</dc:title>
  <dc:creator>John Tippett</dc:creator>
  <cp:lastModifiedBy>Lynn Hawkins</cp:lastModifiedBy>
  <cp:revision>3</cp:revision>
  <dcterms:created xsi:type="dcterms:W3CDTF">2020-01-12T18:28:19Z</dcterms:created>
  <dcterms:modified xsi:type="dcterms:W3CDTF">2020-06-12T11:40:20Z</dcterms:modified>
</cp:coreProperties>
</file>