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F408BA-F723-4D44-B514-6D0483F0C3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638357"/>
            <a:ext cx="2194560" cy="21945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32675-07F3-4C31-BDE4-B6A740FF5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6AC8E-A1E5-45F0-BCBB-999508D218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18397-F060-4107-B3AE-F654221BC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00B2B-2B5B-414C-816A-6B24C8CF2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50444-77E2-4C3E-8578-B44B6695D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798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B7768-0D03-4FBD-869D-A145D71D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D3CFFA-7E01-4C7E-B405-C6A2776BC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24BD7-7CCB-4648-A622-E5553176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2B426-7920-435F-B2FA-1F097C92F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81563-40D2-4272-A4EB-18599618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98671C-E2F5-40B0-8C9F-BA06EC787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F7E38F-2D5F-442C-AF93-D523F9D42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14CB1-163E-44C8-B672-3944AEC86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3EBE4-4162-4005-BEE5-B4CB5BD99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209D2-65DD-4D0E-BF07-FEA3ACBA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8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D74B6-8278-4F32-8F84-7B5A42DDD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3932D-6DBF-43EE-9189-13765A6E2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EB4A2E-510D-498B-B5E6-A91F8148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B0DC1-2C48-4FA0-AD15-21AE7347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473FA-A644-494D-B740-74E618F2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2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FF95-D8E5-4B36-8E5D-039056C2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27E4A-B690-49EB-A47F-C1BA5D0DB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FD3A3-3609-4759-955C-9C193DED6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D94C0-5098-44F0-B806-C7A6CF873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C8BD4-E2BC-4F91-86E7-929448A37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1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E8FDD-5538-4E24-9901-82FE17884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3592-BBCA-47B2-904C-22509B829B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4BE15-5D9B-4452-B6B6-0A4416135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DCC40-B85D-4A98-A8CD-6A530478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9187F-5A13-44D4-AF10-24E3D5623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2281-1F59-43EF-B8C9-DC2650B75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1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CEB5-3A05-4327-9DEE-B7EB80A26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C665C-1497-4563-9C73-16515072A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1A93E-C1CD-439D-B4A9-32ED5BEF39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06A4D7-3E2D-429F-9EC2-A4CB84F71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12B95-15B6-4143-8DBB-7182AC21B8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424FE9-A69F-4850-86BD-579F8E5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9C1FB-4F4C-48EA-A110-94DDD50BE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9EC9AC-B4DE-4BDF-A955-C2C4FC3E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100CD-3E6B-4A30-BCAE-9CA74FC14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D37DE9-EADD-4A92-A24D-B6C96EC9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4D92C6-735E-4786-8F0F-895FB9C69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127F6-F608-4A23-AC0E-AD3B9F07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2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873C9-21C1-41B4-A49D-CD317B7E0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25874E-37A0-4F6D-809F-79C056AB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F7BA2-3653-4CEC-B326-52EAE7733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36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494A7-4FCA-4D3D-A1D8-2E577EB7F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8C74-1BFD-4247-B4F7-26B12A76A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4C450D-F636-4F11-9438-F2716A6B72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A6777-6926-4C3A-B1A4-BA10EF00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AA500-7418-42DE-A344-1B0DBFF47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32A71-2771-41B2-8F10-51EF570D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6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614F6-C82D-494E-98E3-E14FF31EA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074AB-CA3B-409E-88F0-B121697E76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4A617-5564-4B44-8141-69C96BD76B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7D98B-7A04-4E11-A239-3F0DFA2B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CA8CF0-72E5-48CA-BAD6-0DF75D2A4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7A858-A68A-4760-A265-2250F59D5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0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20CB7E-7EE1-4ABD-BB9F-BBB93A6D5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7EEFE-E75C-4F50-A455-E0CDDEDC1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2EEE2-C34B-403B-9894-7CD57B47E9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5D79-0750-4894-9E7B-7A7FED858716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44893-4D5D-49E0-9DA7-CA89864FF2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D6085-643A-4F89-B252-E7F5E7B92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C35DA-E686-4734-A7F5-1685324177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D6BD5E0-6662-406E-BD79-F96A8B3391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39" y="1261982"/>
            <a:ext cx="6524522" cy="43340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EBF1FE-CE43-4DD9-A6C3-E4C3CABF8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1941 Quintuple LODD</a:t>
            </a:r>
            <a:br>
              <a:rPr lang="en-US" dirty="0"/>
            </a:br>
            <a:r>
              <a:rPr lang="en-US" dirty="0"/>
              <a:t>U.S. Army FD (Sitka, AK)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5387A4-52FF-4804-BA6F-DF08A4FCB1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12, 1941</a:t>
            </a:r>
          </a:p>
          <a:p>
            <a:r>
              <a:rPr lang="en-US" dirty="0"/>
              <a:t>Dynamite Explosion</a:t>
            </a:r>
          </a:p>
          <a:p>
            <a:r>
              <a:rPr lang="en-US" dirty="0"/>
              <a:t>Various Sources via newspapers.com</a:t>
            </a:r>
          </a:p>
        </p:txBody>
      </p:sp>
    </p:spTree>
    <p:extLst>
      <p:ext uri="{BB962C8B-B14F-4D97-AF65-F5344CB8AC3E}">
        <p14:creationId xmlns:p14="http://schemas.microsoft.com/office/powerpoint/2010/main" val="66377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0ADEB-88EB-450D-B75F-A84A6FBC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Sitka, Alaska in World War II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0DB3DF-968B-4527-8900-EA359F272F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Sitka Naval Air Station was the only defense installation in the North Pacific when WWII began.</a:t>
            </a:r>
          </a:p>
          <a:p>
            <a:r>
              <a:rPr lang="en-US" dirty="0"/>
              <a:t>Sitka was one of the last Coast Artillery Stations in North America.</a:t>
            </a:r>
          </a:p>
          <a:p>
            <a:r>
              <a:rPr lang="en-US" dirty="0"/>
              <a:t>U.S. Army decided to blast, flatten &amp; connect the smaller islands.</a:t>
            </a:r>
          </a:p>
          <a:p>
            <a:r>
              <a:rPr lang="en-US" dirty="0"/>
              <a:t>Site was staffed by thousands of Army troops.</a:t>
            </a:r>
          </a:p>
        </p:txBody>
      </p:sp>
      <p:pic>
        <p:nvPicPr>
          <p:cNvPr id="7" name="Picture 6" descr="A vintage photo of a large body of water&#10;&#10;Description automatically generated">
            <a:extLst>
              <a:ext uri="{FF2B5EF4-FFF2-40B4-BE49-F238E27FC236}">
                <a16:creationId xmlns:a16="http://schemas.microsoft.com/office/drawing/2014/main" id="{B84183AA-3108-40A2-9A64-4CAC2FD23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6" y="1690689"/>
            <a:ext cx="5229282" cy="4115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CD6151-8588-42E0-8ED6-19FEEB2089F0}"/>
              </a:ext>
            </a:extLst>
          </p:cNvPr>
          <p:cNvSpPr txBox="1"/>
          <p:nvPr/>
        </p:nvSpPr>
        <p:spPr>
          <a:xfrm>
            <a:off x="838200" y="6343650"/>
            <a:ext cx="7439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http://www.sitkamaritime.org/world-war-ii-and-japonski-island.html</a:t>
            </a:r>
          </a:p>
        </p:txBody>
      </p:sp>
    </p:spTree>
    <p:extLst>
      <p:ext uri="{BB962C8B-B14F-4D97-AF65-F5344CB8AC3E}">
        <p14:creationId xmlns:p14="http://schemas.microsoft.com/office/powerpoint/2010/main" val="186934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B4895D-458A-4AF1-A482-4E6609C4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468" y="4741948"/>
            <a:ext cx="682952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WWII Fire Apparatus</a:t>
            </a:r>
            <a:b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circa 1941 </a:t>
            </a:r>
          </a:p>
        </p:txBody>
      </p:sp>
      <p:pic>
        <p:nvPicPr>
          <p:cNvPr id="4" name="Picture 3" descr="A truck parked on the side of a road&#10;&#10;Description automatically generated">
            <a:extLst>
              <a:ext uri="{FF2B5EF4-FFF2-40B4-BE49-F238E27FC236}">
                <a16:creationId xmlns:a16="http://schemas.microsoft.com/office/drawing/2014/main" id="{A0A4C16D-09E1-457C-85C1-BB9980C53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43" y="321734"/>
            <a:ext cx="3093155" cy="2010551"/>
          </a:xfrm>
          <a:prstGeom prst="rect">
            <a:avLst/>
          </a:prstGeom>
        </p:spPr>
      </p:pic>
      <p:pic>
        <p:nvPicPr>
          <p:cNvPr id="6" name="Picture 5" descr="An old photo of a truck&#10;&#10;Description automatically generated">
            <a:extLst>
              <a:ext uri="{FF2B5EF4-FFF2-40B4-BE49-F238E27FC236}">
                <a16:creationId xmlns:a16="http://schemas.microsoft.com/office/drawing/2014/main" id="{5B8B1E56-5757-4F39-A259-239D9A480E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0" r="2" b="2"/>
          <a:stretch/>
        </p:blipFill>
        <p:spPr>
          <a:xfrm>
            <a:off x="424964" y="2422097"/>
            <a:ext cx="3580100" cy="2013804"/>
          </a:xfrm>
          <a:prstGeom prst="rect">
            <a:avLst/>
          </a:prstGeom>
        </p:spPr>
      </p:pic>
      <p:pic>
        <p:nvPicPr>
          <p:cNvPr id="10" name="Picture 9" descr="A truck driving down a dirt road&#10;&#10;Description automatically generated">
            <a:extLst>
              <a:ext uri="{FF2B5EF4-FFF2-40B4-BE49-F238E27FC236}">
                <a16:creationId xmlns:a16="http://schemas.microsoft.com/office/drawing/2014/main" id="{5958C75B-C190-4F85-8DCF-F6C76A80DF9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8" b="2082"/>
          <a:stretch/>
        </p:blipFill>
        <p:spPr>
          <a:xfrm>
            <a:off x="4202549" y="1310480"/>
            <a:ext cx="3793472" cy="2133826"/>
          </a:xfrm>
          <a:prstGeom prst="rect">
            <a:avLst/>
          </a:prstGeom>
        </p:spPr>
      </p:pic>
      <p:pic>
        <p:nvPicPr>
          <p:cNvPr id="12" name="Picture 11" descr="A truck parked on the side of a dirt road&#10;&#10;Description automatically generated">
            <a:extLst>
              <a:ext uri="{FF2B5EF4-FFF2-40B4-BE49-F238E27FC236}">
                <a16:creationId xmlns:a16="http://schemas.microsoft.com/office/drawing/2014/main" id="{57FC10F9-A79A-481C-8602-469C7C89AF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/>
          <a:stretch/>
        </p:blipFill>
        <p:spPr>
          <a:xfrm>
            <a:off x="8086176" y="1309210"/>
            <a:ext cx="3797984" cy="2136366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19934" y="5694097"/>
            <a:ext cx="54864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icture containing road, truck, outdoor, transport&#10;&#10;Description automatically generated">
            <a:extLst>
              <a:ext uri="{FF2B5EF4-FFF2-40B4-BE49-F238E27FC236}">
                <a16:creationId xmlns:a16="http://schemas.microsoft.com/office/drawing/2014/main" id="{432538FE-57CB-401B-AC36-975EDD05F5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2" b="10229"/>
          <a:stretch/>
        </p:blipFill>
        <p:spPr>
          <a:xfrm>
            <a:off x="427862" y="4525715"/>
            <a:ext cx="3574304" cy="20105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512761-4903-4024-A412-C4082754529D}"/>
              </a:ext>
            </a:extLst>
          </p:cNvPr>
          <p:cNvSpPr txBox="1"/>
          <p:nvPr/>
        </p:nvSpPr>
        <p:spPr>
          <a:xfrm>
            <a:off x="4836160" y="6065520"/>
            <a:ext cx="6431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Images from: www.firetrucks-atwar.com</a:t>
            </a:r>
          </a:p>
        </p:txBody>
      </p:sp>
    </p:spTree>
    <p:extLst>
      <p:ext uri="{BB962C8B-B14F-4D97-AF65-F5344CB8AC3E}">
        <p14:creationId xmlns:p14="http://schemas.microsoft.com/office/powerpoint/2010/main" val="3167713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A41F33D-362C-4657-9F90-992E7E5845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809" y="310483"/>
            <a:ext cx="9360381" cy="1238314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D375DA44-ECB6-4C04-85D9-75DFF63CC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20" y="1857918"/>
            <a:ext cx="3150300" cy="4459617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3D051E20-0F47-4AD7-9FBA-667A60716A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069" y="2086714"/>
            <a:ext cx="3987571" cy="4230821"/>
          </a:xfrm>
          <a:prstGeom prst="rect">
            <a:avLst/>
          </a:prstGeom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B95788D2-68BE-4822-8B82-705AE07481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40" y="2086714"/>
            <a:ext cx="3766718" cy="422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C538CE-5453-45C9-809F-4E308E31A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74" y="224759"/>
            <a:ext cx="9760452" cy="1206562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41786316-31D5-42A8-B5BA-9C04606C7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617880"/>
            <a:ext cx="2535607" cy="4856601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CF5E7AD0-9D0D-49A6-B83F-FA46B398C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17880"/>
            <a:ext cx="2857499" cy="4780231"/>
          </a:xfrm>
          <a:prstGeom prst="rect">
            <a:avLst/>
          </a:prstGeom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C8B301C3-CC31-4B5A-BBD5-988C12DF6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6" y="2159691"/>
            <a:ext cx="3686174" cy="344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8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E3152-5A1A-4533-BF3C-8F151DD8D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35" y="158725"/>
            <a:ext cx="9341330" cy="977950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C72A520E-9896-45E5-828A-AB072E69B9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16" y="1428647"/>
            <a:ext cx="7137767" cy="4000706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81230EAA-D57F-4AFE-9B63-39BB8324E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850" y="1428647"/>
            <a:ext cx="3629025" cy="5198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CFC107-7ED6-4D71-B3A1-5085CFF8F4E3}"/>
              </a:ext>
            </a:extLst>
          </p:cNvPr>
          <p:cNvSpPr txBox="1"/>
          <p:nvPr/>
        </p:nvSpPr>
        <p:spPr>
          <a:xfrm>
            <a:off x="3924300" y="4895850"/>
            <a:ext cx="2257425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44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75447D-3E23-491C-B17E-29B6B80E8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335" y="244450"/>
            <a:ext cx="9341330" cy="977950"/>
          </a:xfrm>
          <a:prstGeom prst="rect">
            <a:avLst/>
          </a:prstGeom>
        </p:spPr>
      </p:pic>
      <p:pic>
        <p:nvPicPr>
          <p:cNvPr id="7" name="Picture 6" descr="A close up of a newspaper&#10;&#10;Description automatically generated">
            <a:extLst>
              <a:ext uri="{FF2B5EF4-FFF2-40B4-BE49-F238E27FC236}">
                <a16:creationId xmlns:a16="http://schemas.microsoft.com/office/drawing/2014/main" id="{9FFA4C96-9974-4F9A-A480-D07D601C9F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135" y="1320698"/>
            <a:ext cx="3441940" cy="5406280"/>
          </a:xfrm>
          <a:prstGeom prst="rect">
            <a:avLst/>
          </a:prstGeom>
        </p:spPr>
      </p:pic>
      <p:pic>
        <p:nvPicPr>
          <p:cNvPr id="9" name="Picture 8" descr="A close up of a newspaper&#10;&#10;Description automatically generated">
            <a:extLst>
              <a:ext uri="{FF2B5EF4-FFF2-40B4-BE49-F238E27FC236}">
                <a16:creationId xmlns:a16="http://schemas.microsoft.com/office/drawing/2014/main" id="{0914308A-1C98-455D-96AB-8073E5975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5" y="1358798"/>
            <a:ext cx="3790950" cy="51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76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7E21C1B-4DBA-4DBC-A7C2-0319DD63B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18" y="149186"/>
            <a:ext cx="10001764" cy="1492327"/>
          </a:xfrm>
          <a:prstGeom prst="rect">
            <a:avLst/>
          </a:prstGeom>
        </p:spPr>
      </p:pic>
      <p:pic>
        <p:nvPicPr>
          <p:cNvPr id="9" name="Picture 8" descr="A picture containing text, newspaper&#10;&#10;Description automatically generated">
            <a:extLst>
              <a:ext uri="{FF2B5EF4-FFF2-40B4-BE49-F238E27FC236}">
                <a16:creationId xmlns:a16="http://schemas.microsoft.com/office/drawing/2014/main" id="{DE40E2D2-991C-4A8A-9CF9-EFC1D83866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" y="1577873"/>
            <a:ext cx="3308520" cy="4134062"/>
          </a:xfrm>
          <a:prstGeom prst="rect">
            <a:avLst/>
          </a:prstGeom>
        </p:spPr>
      </p:pic>
      <p:pic>
        <p:nvPicPr>
          <p:cNvPr id="11" name="Picture 10" descr="A close up of a newspaper&#10;&#10;Description automatically generated">
            <a:extLst>
              <a:ext uri="{FF2B5EF4-FFF2-40B4-BE49-F238E27FC236}">
                <a16:creationId xmlns:a16="http://schemas.microsoft.com/office/drawing/2014/main" id="{13379504-C391-4740-8B6A-B94F62A6E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907" y="2420383"/>
            <a:ext cx="2619587" cy="2449041"/>
          </a:xfrm>
          <a:prstGeom prst="rect">
            <a:avLst/>
          </a:prstGeom>
        </p:spPr>
      </p:pic>
      <p:pic>
        <p:nvPicPr>
          <p:cNvPr id="13" name="Picture 12" descr="A close up of a newspaper&#10;&#10;Description automatically generated">
            <a:extLst>
              <a:ext uri="{FF2B5EF4-FFF2-40B4-BE49-F238E27FC236}">
                <a16:creationId xmlns:a16="http://schemas.microsoft.com/office/drawing/2014/main" id="{7998F58F-EA47-42F7-8AAD-F25017272D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98" y="2079532"/>
            <a:ext cx="2406774" cy="3613336"/>
          </a:xfrm>
          <a:prstGeom prst="rect">
            <a:avLst/>
          </a:prstGeom>
        </p:spPr>
      </p:pic>
      <p:pic>
        <p:nvPicPr>
          <p:cNvPr id="15" name="Picture 14" descr="A close up of a newspaper&#10;&#10;Description automatically generated">
            <a:extLst>
              <a:ext uri="{FF2B5EF4-FFF2-40B4-BE49-F238E27FC236}">
                <a16:creationId xmlns:a16="http://schemas.microsoft.com/office/drawing/2014/main" id="{FF8900E6-511F-4DB1-BC62-9CD450D3B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412" y="2079532"/>
            <a:ext cx="2394073" cy="3441877"/>
          </a:xfrm>
          <a:prstGeom prst="rect">
            <a:avLst/>
          </a:prstGeom>
        </p:spPr>
      </p:pic>
      <p:pic>
        <p:nvPicPr>
          <p:cNvPr id="17" name="Picture 16" descr="A close up of a newspaper&#10;&#10;Description automatically generated">
            <a:extLst>
              <a:ext uri="{FF2B5EF4-FFF2-40B4-BE49-F238E27FC236}">
                <a16:creationId xmlns:a16="http://schemas.microsoft.com/office/drawing/2014/main" id="{CA7BB856-EF95-4EEE-A0C1-1CB4CF1F77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808" y="2638445"/>
            <a:ext cx="2419474" cy="20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21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116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1941 Quintuple LODD U.S. Army FD (Sitka, AK)</vt:lpstr>
      <vt:lpstr>Sitka, Alaska in World War II</vt:lpstr>
      <vt:lpstr>WWII Fire Apparatus circa 1941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1941 Quintuple LODD U.S. Army FD (Sitka, AK)</dc:title>
  <dc:creator>John Tippett</dc:creator>
  <cp:lastModifiedBy>Jenni McClelland</cp:lastModifiedBy>
  <cp:revision>2</cp:revision>
  <dcterms:created xsi:type="dcterms:W3CDTF">2020-10-23T18:12:29Z</dcterms:created>
  <dcterms:modified xsi:type="dcterms:W3CDTF">2020-10-26T14:37:47Z</dcterms:modified>
</cp:coreProperties>
</file>